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126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平成</a:t>
            </a:r>
            <a:r>
              <a:rPr lang="en-US" altLang="ja-JP" sz="3600" dirty="0"/>
              <a:t>29</a:t>
            </a:r>
            <a:r>
              <a:rPr lang="ja-JP" altLang="en-US" sz="3600" dirty="0"/>
              <a:t>年</a:t>
            </a:r>
            <a:r>
              <a:rPr lang="en-US" altLang="ja-JP" sz="3600" dirty="0"/>
              <a:t>4</a:t>
            </a:r>
            <a:r>
              <a:rPr lang="ja-JP" altLang="en-US" sz="3600" dirty="0"/>
              <a:t>月</a:t>
            </a:r>
            <a:r>
              <a:rPr lang="en-US" altLang="ja-JP" sz="3600" dirty="0"/>
              <a:t>1</a:t>
            </a:r>
            <a:r>
              <a:rPr lang="ja-JP" altLang="en-US" sz="3600" dirty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/>
              <a:t>日本内分泌学会 </a:t>
            </a:r>
            <a:r>
              <a:rPr kumimoji="1" lang="en-US" altLang="ja-JP" sz="4800" b="1" dirty="0"/>
              <a:t>COI</a:t>
            </a:r>
            <a:r>
              <a:rPr kumimoji="1" lang="ja-JP" altLang="en-US" sz="4800" b="1" dirty="0"/>
              <a:t>開示例</a:t>
            </a:r>
            <a:endParaRPr kumimoji="1" lang="en-US" altLang="ja-JP" sz="4800" b="1" dirty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endParaRPr lang="en-US" altLang="ja-JP" sz="3600" b="1" dirty="0"/>
          </a:p>
          <a:p>
            <a:r>
              <a:rPr lang="ja-JP" altLang="en-US" sz="3600" b="1" dirty="0"/>
              <a:t>発表者のすべて</a:t>
            </a:r>
            <a:r>
              <a:rPr lang="ja-JP" altLang="en-US" sz="3600" b="1" dirty="0">
                <a:solidFill>
                  <a:srgbClr val="FF0000"/>
                </a:solidFill>
              </a:rPr>
              <a:t>　　</a:t>
            </a:r>
            <a:r>
              <a:rPr lang="ja-JP" altLang="en-US" sz="3600" b="1" dirty="0"/>
              <a:t>　　　　筆頭発表者</a:t>
            </a:r>
            <a:endParaRPr lang="en-US" altLang="ja-JP" sz="3600" b="1" dirty="0"/>
          </a:p>
          <a:p>
            <a:r>
              <a:rPr lang="ja-JP" altLang="en-US" sz="3600" b="1" dirty="0"/>
              <a:t>発表代表者に◎印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項目ごとに基準額以上であれば、まとめて申告開示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322</Words>
  <Application>Microsoft Office PowerPoint</Application>
  <PresentationFormat>ワイド画面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内田 重人</cp:lastModifiedBy>
  <cp:revision>41</cp:revision>
  <cp:lastPrinted>2016-11-11T04:57:59Z</cp:lastPrinted>
  <dcterms:created xsi:type="dcterms:W3CDTF">2015-03-14T19:59:31Z</dcterms:created>
  <dcterms:modified xsi:type="dcterms:W3CDTF">2022-05-25T01:51:55Z</dcterms:modified>
</cp:coreProperties>
</file>